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49484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hyperlink" Target="http://ppt/slides/slide76.x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hyperlink" Target="http://ppt/slides/slide77.x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4.jpg"/><Relationship Id="rId4" Type="http://schemas.openxmlformats.org/officeDocument/2006/relationships/hyperlink" Target="http://ppt/slides/slide78.x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/>
        </p:nvSpPr>
        <p:spPr>
          <a:xfrm>
            <a:off x="497100" y="0"/>
            <a:ext cx="7961100" cy="1199099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What is this thing?</a:t>
            </a:r>
          </a:p>
        </p:txBody>
      </p:sp>
      <p:sp>
        <p:nvSpPr>
          <p:cNvPr id="24" name="Shape 24"/>
          <p:cNvSpPr/>
          <p:nvPr/>
        </p:nvSpPr>
        <p:spPr>
          <a:xfrm>
            <a:off x="645275" y="1481975"/>
            <a:ext cx="7409050" cy="458542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497100" y="0"/>
            <a:ext cx="7961100" cy="1199099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Essential Learning: I can explain how IGNEOUS rocks form.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0" y="1199100"/>
            <a:ext cx="4445399" cy="5117999"/>
          </a:xfrm>
          <a:prstGeom prst="rect">
            <a:avLst/>
          </a:prstGeom>
          <a:solidFill>
            <a:srgbClr val="00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p. 82-87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IGNEOUS ROCK (Latin) “From Fire” 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sz="2400" u="sng">
                <a:latin typeface="Comic Sans MS"/>
                <a:ea typeface="Comic Sans MS"/>
                <a:cs typeface="Comic Sans MS"/>
                <a:sym typeface="Comic Sans MS"/>
              </a:rPr>
              <a:t>Igneous rocks: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 forms when molten rock cools and becomes solid. (solidifies) 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Form from Magma or Lava.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4445400" y="1192175"/>
            <a:ext cx="4585025" cy="511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497100" y="0"/>
            <a:ext cx="7961100" cy="1199099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Essential Learning: I can explain how igneous, sedimentary, and metamorphic rocks are formed.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0" y="1199100"/>
            <a:ext cx="9144000" cy="5549399"/>
          </a:xfrm>
          <a:prstGeom prst="rect">
            <a:avLst/>
          </a:prstGeom>
          <a:solidFill>
            <a:srgbClr val="00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en" sz="2400" b="1">
                <a:latin typeface="Comic Sans MS"/>
                <a:ea typeface="Comic Sans MS"/>
                <a:cs typeface="Comic Sans MS"/>
                <a:sym typeface="Comic Sans MS"/>
              </a:rPr>
              <a:t>Texture of Igneous rock…</a:t>
            </a:r>
          </a:p>
          <a:p>
            <a:endParaRPr lang="en"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>
                <a:latin typeface="Comic Sans MS"/>
                <a:ea typeface="Comic Sans MS"/>
                <a:cs typeface="Comic Sans MS"/>
                <a:sym typeface="Comic Sans MS"/>
              </a:rPr>
              <a:t>Intrusive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 Igneous rock</a:t>
            </a:r>
          </a:p>
          <a:p>
            <a:pPr lvl="0" rtl="0">
              <a:lnSpc>
                <a:spcPct val="115000"/>
              </a:lnSpc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-Forms when magma cools within earth.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-High temp allows magma to cool slowly.</a:t>
            </a:r>
          </a:p>
          <a:p>
            <a:pPr lvl="0" rtl="0">
              <a:lnSpc>
                <a:spcPct val="115000"/>
              </a:lnSpc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-Slow cooling allows time for LARGE mineral crystals to form.</a:t>
            </a:r>
          </a:p>
          <a:p>
            <a:pPr lvl="0" rtl="0">
              <a:lnSpc>
                <a:spcPct val="115000"/>
              </a:lnSpc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-Examples: Granite, Diorite, Gabbro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>
                <a:latin typeface="Comic Sans MS"/>
                <a:ea typeface="Comic Sans MS"/>
                <a:cs typeface="Comic Sans MS"/>
                <a:sym typeface="Comic Sans MS"/>
              </a:rPr>
              <a:t>Extrusive 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Igneous Rock</a:t>
            </a:r>
          </a:p>
          <a:p>
            <a:pPr lvl="0" rtl="0">
              <a:lnSpc>
                <a:spcPct val="115000"/>
              </a:lnSpc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-Forms when lava cools on earths surface.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-The lower temp cause the lava to cool quick.</a:t>
            </a:r>
          </a:p>
          <a:p>
            <a:pPr lvl="0" rtl="0">
              <a:lnSpc>
                <a:spcPct val="115000"/>
              </a:lnSpc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-No time for mineral crystals to form.</a:t>
            </a:r>
          </a:p>
          <a:p>
            <a:pPr lvl="0" rtl="0">
              <a:lnSpc>
                <a:spcPct val="115000"/>
              </a:lnSpc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-Examples:  Rhyolite, Pumice, Basalt, Obsidian 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4969850" y="3536380"/>
            <a:ext cx="3656700" cy="29414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11" name="Shape 111"/>
          <p:cNvSpPr/>
          <p:nvPr/>
        </p:nvSpPr>
        <p:spPr>
          <a:xfrm>
            <a:off x="1" y="1"/>
            <a:ext cx="4354974" cy="326309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12" name="Shape 112"/>
          <p:cNvSpPr/>
          <p:nvPr/>
        </p:nvSpPr>
        <p:spPr>
          <a:xfrm>
            <a:off x="4306350" y="0"/>
            <a:ext cx="4837650" cy="326309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113" name="Shape 113"/>
          <p:cNvSpPr txBox="1"/>
          <p:nvPr/>
        </p:nvSpPr>
        <p:spPr>
          <a:xfrm>
            <a:off x="541025" y="3670275"/>
            <a:ext cx="3765300" cy="29414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/>
              <a:t>Which picture intrusive and extrusive rock?</a:t>
            </a:r>
          </a:p>
          <a:p>
            <a:endParaRPr lang="en" sz="2400"/>
          </a:p>
          <a:p>
            <a:pPr lvl="0" rtl="0">
              <a:buNone/>
            </a:pPr>
            <a:r>
              <a:rPr lang="en" sz="2400"/>
              <a:t>How do you know?</a:t>
            </a:r>
          </a:p>
          <a:p>
            <a:endParaRPr lang="en" sz="2400"/>
          </a:p>
          <a:p>
            <a:pPr>
              <a:buNone/>
            </a:pPr>
            <a:r>
              <a:rPr lang="en" sz="2400"/>
              <a:t>How could this be?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497100" y="0"/>
            <a:ext cx="7961100" cy="1199099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Essential Learning: I can explain how igneous, sedimentary, and metamorphic rocks are formed.</a:t>
            </a:r>
          </a:p>
        </p:txBody>
      </p:sp>
      <p:sp>
        <p:nvSpPr>
          <p:cNvPr id="119" name="Shape 119"/>
          <p:cNvSpPr/>
          <p:nvPr/>
        </p:nvSpPr>
        <p:spPr>
          <a:xfrm>
            <a:off x="4677850" y="2952625"/>
            <a:ext cx="4466150" cy="37675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20" name="Shape 120"/>
          <p:cNvSpPr txBox="1"/>
          <p:nvPr/>
        </p:nvSpPr>
        <p:spPr>
          <a:xfrm>
            <a:off x="482550" y="1433025"/>
            <a:ext cx="3714000" cy="15195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Intrusive</a:t>
            </a:r>
          </a:p>
          <a:p>
            <a:endParaRPr lang="en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Granite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5015550" y="1433025"/>
            <a:ext cx="3626399" cy="15195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Extrusive</a:t>
            </a:r>
          </a:p>
          <a:p>
            <a:endParaRPr lang="en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Basalt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3991975" y="1433025"/>
            <a:ext cx="1169699" cy="15341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2400"/>
              <a:t>P. 84</a:t>
            </a:r>
          </a:p>
        </p:txBody>
      </p:sp>
      <p:sp>
        <p:nvSpPr>
          <p:cNvPr id="123" name="Shape 123"/>
          <p:cNvSpPr/>
          <p:nvPr/>
        </p:nvSpPr>
        <p:spPr>
          <a:xfrm>
            <a:off x="0" y="2952625"/>
            <a:ext cx="4677849" cy="376757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497100" y="0"/>
            <a:ext cx="7961100" cy="1199099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Essential Learning: I can explain how igneous, sedimentary, and metamorphic rocks are formed.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0" y="1199100"/>
            <a:ext cx="8971200" cy="5593200"/>
          </a:xfrm>
          <a:prstGeom prst="rect">
            <a:avLst/>
          </a:prstGeom>
          <a:solidFill>
            <a:srgbClr val="00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Composition of Igneous Rock                                p. 85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spcAft>
                <a:spcPts val="10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SILICA- a compound of silicon and oxygen. SiO</a:t>
            </a:r>
            <a:r>
              <a:rPr lang="en" sz="2400" baseline="-25000"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</a:p>
          <a:p>
            <a:endParaRPr lang="en" sz="2400" baseline="-250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spcAft>
                <a:spcPts val="10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u="sng">
                <a:latin typeface="Comic Sans MS"/>
                <a:ea typeface="Comic Sans MS"/>
                <a:cs typeface="Comic Sans MS"/>
                <a:sym typeface="Comic Sans MS"/>
              </a:rPr>
              <a:t>Felsic Magma 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 Thick magma, high in SILICA.</a:t>
            </a:r>
          </a:p>
          <a:p>
            <a:pPr lvl="0" rtl="0">
              <a:lnSpc>
                <a:spcPct val="115000"/>
              </a:lnSpc>
              <a:spcAft>
                <a:spcPts val="10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-Contains very little calcium, iron or magnesium. </a:t>
            </a:r>
          </a:p>
          <a:p>
            <a:pPr lvl="0" rtl="0">
              <a:lnSpc>
                <a:spcPct val="115000"/>
              </a:lnSpc>
              <a:spcAft>
                <a:spcPts val="10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-Typically LIGHTER in color and less dense.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spcAft>
                <a:spcPts val="10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u="sng">
                <a:latin typeface="Comic Sans MS"/>
                <a:ea typeface="Comic Sans MS"/>
                <a:cs typeface="Comic Sans MS"/>
                <a:sym typeface="Comic Sans MS"/>
              </a:rPr>
              <a:t>Mafic Magma 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 Thin magma, low in SILICA.</a:t>
            </a:r>
          </a:p>
          <a:p>
            <a:pPr lvl="0" rtl="0">
              <a:lnSpc>
                <a:spcPct val="115000"/>
              </a:lnSpc>
              <a:spcAft>
                <a:spcPts val="10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-Contains lots of iron, calcium and magnesium.</a:t>
            </a:r>
          </a:p>
          <a:p>
            <a:pPr lvl="0" rtl="0">
              <a:lnSpc>
                <a:spcPct val="115000"/>
              </a:lnSpc>
              <a:spcAft>
                <a:spcPts val="10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-Typically DARKER in color and denser.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0" y="0"/>
            <a:ext cx="9143999" cy="67979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497100" y="0"/>
            <a:ext cx="7961100" cy="1199099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Essential Learning: I can explain how igneous, sedimentary, and metamorphic rocks are formed.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0" y="1199100"/>
            <a:ext cx="8971200" cy="55932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Igneous Rock Lab. 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1. Name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2. Intrusive or Extrusive.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3. Texture: Glassy, Fine, Coarse or Very Coarse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4. Color: Light or Dark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5. Silica rich or Silica poor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6. Felsic or Mafic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7. Minerals found in it. Follow the lines down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Do this for all 7 samples. Please and thank you.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497100" y="0"/>
            <a:ext cx="7961100" cy="1199099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Essential Learning: </a:t>
            </a:r>
          </a:p>
          <a:p>
            <a:pPr marL="0" lvl="0" indent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I can explain how Sedimentary Rocks form from earlier rocks, minerals, animal and plant matter.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-7950" y="1199100"/>
            <a:ext cx="4832700" cy="5593200"/>
          </a:xfrm>
          <a:prstGeom prst="rect">
            <a:avLst/>
          </a:prstGeom>
          <a:solidFill>
            <a:srgbClr val="00FFFF"/>
          </a:solidFill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p. 89-95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spcAft>
                <a:spcPts val="10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u="sng">
                <a:latin typeface="Comic Sans MS"/>
                <a:ea typeface="Comic Sans MS"/>
                <a:cs typeface="Comic Sans MS"/>
                <a:sym typeface="Comic Sans MS"/>
              </a:rPr>
              <a:t>Sedimentary Rock-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 rocks that form when sediments become pressed or cemented together or when sediments precipitate out of solution. 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u="sng">
                <a:latin typeface="Comic Sans MS"/>
                <a:ea typeface="Comic Sans MS"/>
                <a:cs typeface="Comic Sans MS"/>
                <a:sym typeface="Comic Sans MS"/>
              </a:rPr>
              <a:t>Sediments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 Materials that settle out of water or air. These can be loose pieces of rock, minerals, plant and animal remains. 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4824755" y="1199100"/>
            <a:ext cx="4319249" cy="26384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48" name="Shape 148"/>
          <p:cNvSpPr/>
          <p:nvPr/>
        </p:nvSpPr>
        <p:spPr>
          <a:xfrm>
            <a:off x="4824750" y="3837525"/>
            <a:ext cx="4319249" cy="302047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0" y="0"/>
            <a:ext cx="9144000" cy="2261699"/>
          </a:xfrm>
          <a:prstGeom prst="rect">
            <a:avLst/>
          </a:prstGeom>
          <a:solidFill>
            <a:srgbClr val="00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How do they form?										p. 90</a:t>
            </a:r>
          </a:p>
          <a:p>
            <a:pPr marL="457200" lvl="0" indent="-3810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From rock particles cementing together:</a:t>
            </a:r>
          </a:p>
          <a:p>
            <a:pPr marL="457200" lvl="0" indent="45720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 Gravel, Sand, Silt/Clay</a:t>
            </a:r>
          </a:p>
          <a:p>
            <a:pPr marL="0" lvl="0" indent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Examples:</a:t>
            </a:r>
          </a:p>
          <a:p>
            <a:pPr marL="457200" lvl="0" indent="45720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-Sandstone, Conglomerate, Shale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0" y="1963200"/>
            <a:ext cx="9144000" cy="47841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0" y="0"/>
            <a:ext cx="9144000" cy="2950199"/>
          </a:xfrm>
          <a:prstGeom prst="rect">
            <a:avLst/>
          </a:prstGeom>
          <a:solidFill>
            <a:srgbClr val="00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Aft>
                <a:spcPts val="10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Four common steps in this formation:</a:t>
            </a:r>
          </a:p>
          <a:p>
            <a:pPr lvl="0" rtl="0">
              <a:lnSpc>
                <a:spcPct val="115000"/>
              </a:lnSpc>
              <a:spcAft>
                <a:spcPts val="10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1.</a:t>
            </a:r>
            <a:r>
              <a:rPr lang="en" sz="2400" u="sng">
                <a:latin typeface="Comic Sans MS"/>
                <a:ea typeface="Comic Sans MS"/>
                <a:cs typeface="Comic Sans MS"/>
                <a:sym typeface="Comic Sans MS"/>
              </a:rPr>
              <a:t>WEATHERING AND EROSION: Break it apart.</a:t>
            </a:r>
          </a:p>
          <a:p>
            <a:pPr lvl="0" rtl="0">
              <a:lnSpc>
                <a:spcPct val="115000"/>
              </a:lnSpc>
              <a:spcAft>
                <a:spcPts val="10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2.</a:t>
            </a:r>
            <a:r>
              <a:rPr lang="en" sz="2400" u="sng">
                <a:latin typeface="Comic Sans MS"/>
                <a:ea typeface="Comic Sans MS"/>
                <a:cs typeface="Comic Sans MS"/>
                <a:sym typeface="Comic Sans MS"/>
              </a:rPr>
              <a:t>TRANSPORTATION: Move it along.</a:t>
            </a:r>
          </a:p>
          <a:p>
            <a:pPr lvl="0" rtl="0">
              <a:lnSpc>
                <a:spcPct val="115000"/>
              </a:lnSpc>
              <a:spcAft>
                <a:spcPts val="10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3.</a:t>
            </a:r>
            <a:r>
              <a:rPr lang="en" sz="2400" u="sng">
                <a:latin typeface="Comic Sans MS"/>
                <a:ea typeface="Comic Sans MS"/>
                <a:cs typeface="Comic Sans MS"/>
                <a:sym typeface="Comic Sans MS"/>
              </a:rPr>
              <a:t>DEPOSITION: Stop moving man. </a:t>
            </a:r>
          </a:p>
          <a:p>
            <a:pPr lvl="0" rtl="0">
              <a:lnSpc>
                <a:spcPct val="115000"/>
              </a:lnSpc>
              <a:spcAft>
                <a:spcPts val="10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4.</a:t>
            </a:r>
            <a:r>
              <a:rPr lang="en" sz="2400" u="sng">
                <a:latin typeface="Comic Sans MS"/>
                <a:ea typeface="Comic Sans MS"/>
                <a:cs typeface="Comic Sans MS"/>
                <a:sym typeface="Comic Sans MS"/>
              </a:rPr>
              <a:t>COMPACTION AND CEMENTATION: Squeeze and glue it.</a:t>
            </a:r>
          </a:p>
          <a:p>
            <a:endParaRPr lang="en" sz="2400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0" y="2332250"/>
            <a:ext cx="9143999" cy="45257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/>
        </p:nvSpPr>
        <p:spPr>
          <a:xfrm>
            <a:off x="497100" y="0"/>
            <a:ext cx="7961100" cy="1199099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Essential Learning: I can explain what a rock is.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558150" y="1462250"/>
            <a:ext cx="8027699" cy="49425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Tell me what you know and what you want to know about rocks!!! Come up with at least 5 things!!!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											 Cannot fill in yet.</a:t>
            </a:r>
          </a:p>
        </p:txBody>
      </p:sp>
      <p:cxnSp>
        <p:nvCxnSpPr>
          <p:cNvPr id="31" name="Shape 31"/>
          <p:cNvCxnSpPr/>
          <p:nvPr/>
        </p:nvCxnSpPr>
        <p:spPr>
          <a:xfrm>
            <a:off x="638550" y="3772625"/>
            <a:ext cx="7866899" cy="29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" name="Shape 32"/>
          <p:cNvCxnSpPr/>
          <p:nvPr/>
        </p:nvCxnSpPr>
        <p:spPr>
          <a:xfrm>
            <a:off x="2368850" y="2471225"/>
            <a:ext cx="0" cy="3801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" name="Shape 33"/>
          <p:cNvCxnSpPr/>
          <p:nvPr/>
        </p:nvCxnSpPr>
        <p:spPr>
          <a:xfrm flipH="1">
            <a:off x="5688424" y="2456600"/>
            <a:ext cx="14400" cy="3772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4" name="Shape 34"/>
          <p:cNvSpPr txBox="1"/>
          <p:nvPr/>
        </p:nvSpPr>
        <p:spPr>
          <a:xfrm>
            <a:off x="638550" y="2310375"/>
            <a:ext cx="1550100" cy="11990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/>
              <a:t>K</a:t>
            </a:r>
          </a:p>
          <a:p>
            <a:pPr algn="ctr">
              <a:buNone/>
            </a:pPr>
            <a:r>
              <a:rPr lang="en" sz="2400"/>
              <a:t>What you Know.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3020662" y="2273775"/>
            <a:ext cx="2142600" cy="12723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/>
              <a:t>W</a:t>
            </a:r>
          </a:p>
          <a:p>
            <a:pPr algn="ctr">
              <a:buNone/>
            </a:pPr>
            <a:r>
              <a:rPr lang="en" sz="2400"/>
              <a:t>What you want to Know.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5995300" y="2339625"/>
            <a:ext cx="2142600" cy="114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/>
              <a:t>L</a:t>
            </a:r>
          </a:p>
          <a:p>
            <a:pPr algn="ctr">
              <a:buNone/>
            </a:pPr>
            <a:r>
              <a:rPr lang="en" sz="2400"/>
              <a:t>What you Learned.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0" y="1127700"/>
            <a:ext cx="4755775" cy="57302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66" name="Shape 166"/>
          <p:cNvSpPr/>
          <p:nvPr/>
        </p:nvSpPr>
        <p:spPr>
          <a:xfrm>
            <a:off x="4755775" y="1127700"/>
            <a:ext cx="4388225" cy="57302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67" name="Shape 167"/>
          <p:cNvSpPr txBox="1"/>
          <p:nvPr/>
        </p:nvSpPr>
        <p:spPr>
          <a:xfrm>
            <a:off x="0" y="0"/>
            <a:ext cx="9144000" cy="1287599"/>
          </a:xfrm>
          <a:prstGeom prst="rect">
            <a:avLst/>
          </a:prstGeom>
          <a:solidFill>
            <a:srgbClr val="00FFFF"/>
          </a:solidFill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From plants or shells cementing together:		p. 92</a:t>
            </a:r>
          </a:p>
          <a:p>
            <a:pPr marL="0" lvl="0" indent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Examples:</a:t>
            </a:r>
          </a:p>
          <a:p>
            <a:pPr marL="0" lvl="0" indent="45720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-Coal, Limestone. FOSSILS found in these commonly. 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2882775" y="0"/>
            <a:ext cx="6205574" cy="360522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73" name="Shape 173"/>
          <p:cNvSpPr/>
          <p:nvPr/>
        </p:nvSpPr>
        <p:spPr>
          <a:xfrm>
            <a:off x="3230550" y="3201550"/>
            <a:ext cx="5913449" cy="36564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74" name="Shape 174"/>
          <p:cNvSpPr/>
          <p:nvPr/>
        </p:nvSpPr>
        <p:spPr>
          <a:xfrm>
            <a:off x="0" y="0"/>
            <a:ext cx="3230551" cy="685799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175" name="Shape 175"/>
          <p:cNvSpPr txBox="1"/>
          <p:nvPr/>
        </p:nvSpPr>
        <p:spPr>
          <a:xfrm>
            <a:off x="6215550" y="55650"/>
            <a:ext cx="2872799" cy="17387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Fossils of </a:t>
            </a:r>
          </a:p>
          <a:p>
            <a:pPr lvl="0" rtl="0"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DEAD  things. </a:t>
            </a:r>
          </a:p>
          <a:p>
            <a:pPr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COOL MAN.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0" y="0"/>
            <a:ext cx="8971200" cy="1440599"/>
          </a:xfrm>
          <a:prstGeom prst="rect">
            <a:avLst/>
          </a:prstGeom>
          <a:solidFill>
            <a:srgbClr val="00FFFF"/>
          </a:solidFill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Dissolved minerals re-form from water.                p. 93</a:t>
            </a:r>
          </a:p>
          <a:p>
            <a:pPr lvl="0" indent="45720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-Minerals that crystallized as water dried up.</a:t>
            </a:r>
          </a:p>
          <a:p>
            <a:pPr marL="0" lvl="0" indent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	Examples: Chemical Limestone, dolostone, rock salt</a:t>
            </a:r>
          </a:p>
        </p:txBody>
      </p:sp>
      <p:sp>
        <p:nvSpPr>
          <p:cNvPr id="181" name="Shape 181"/>
          <p:cNvSpPr/>
          <p:nvPr/>
        </p:nvSpPr>
        <p:spPr>
          <a:xfrm>
            <a:off x="0" y="1440599"/>
            <a:ext cx="4768124" cy="51597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82" name="Shape 182"/>
          <p:cNvSpPr/>
          <p:nvPr/>
        </p:nvSpPr>
        <p:spPr>
          <a:xfrm>
            <a:off x="4768125" y="1440600"/>
            <a:ext cx="4375874" cy="515972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83" name="Shape 183"/>
          <p:cNvSpPr txBox="1"/>
          <p:nvPr/>
        </p:nvSpPr>
        <p:spPr>
          <a:xfrm>
            <a:off x="6997100" y="5592125"/>
            <a:ext cx="2146800" cy="73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MONO LAKE, CA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-6975" y="2872650"/>
            <a:ext cx="8985150" cy="39219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89" name="Shape 189"/>
          <p:cNvSpPr txBox="1"/>
          <p:nvPr/>
        </p:nvSpPr>
        <p:spPr>
          <a:xfrm>
            <a:off x="83475" y="41725"/>
            <a:ext cx="9060600" cy="2747399"/>
          </a:xfrm>
          <a:prstGeom prst="rect">
            <a:avLst/>
          </a:prstGeom>
          <a:solidFill>
            <a:srgbClr val="00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Sedimentary rocks show the action of wind and water.</a:t>
            </a:r>
          </a:p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They tell us the story about past environments.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Example: Cross Beds- Wind or water movement.</a:t>
            </a:r>
          </a:p>
          <a:p>
            <a:pPr marL="914400" lvl="0" indent="45720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Ripple Marks- Water movement commonly.</a:t>
            </a:r>
          </a:p>
          <a:p>
            <a:pPr marL="914400" lvl="0" indent="45720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Mud Cracks- Dried up lake bed.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41700" y="1251975"/>
            <a:ext cx="9060600" cy="56061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Sedimentary Rock Lab. 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1. Name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2. Texture: Clastic, Crystalline, Bioclastic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3. Grain Size...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4. Composition category...</a:t>
            </a:r>
          </a:p>
          <a:p>
            <a:pPr lvl="0" rtl="0">
              <a:lnSpc>
                <a:spcPct val="115000"/>
              </a:lnSpc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5. Comments category...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6. Fossils? Describe if present.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7. How do you think if formed? </a:t>
            </a:r>
          </a:p>
          <a:p>
            <a:pPr marL="457200" lvl="0" indent="0" rtl="0">
              <a:lnSpc>
                <a:spcPct val="115000"/>
              </a:lnSpc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Compaction Cementation, water solution, evaporation</a:t>
            </a:r>
          </a:p>
          <a:p>
            <a:pPr lvl="0" rtl="0">
              <a:lnSpc>
                <a:spcPct val="115000"/>
              </a:lnSpc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8. Other observations? 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Do this for all 7 samples. Please and thank you.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333850" y="13900"/>
            <a:ext cx="8402099" cy="1238099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Essential Learning: I can explain how igneous, sedimentary, and metamorphic rocks are formed.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41700" y="1226300"/>
            <a:ext cx="3622799" cy="5575199"/>
          </a:xfrm>
          <a:prstGeom prst="rect">
            <a:avLst/>
          </a:prstGeom>
          <a:solidFill>
            <a:srgbClr val="00FFFF"/>
          </a:solidFill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u="sng">
                <a:latin typeface="Comic Sans MS"/>
                <a:ea typeface="Comic Sans MS"/>
                <a:cs typeface="Comic Sans MS"/>
                <a:sym typeface="Comic Sans MS"/>
              </a:rPr>
              <a:t>Metamorphic Rock p.96</a:t>
            </a:r>
          </a:p>
          <a:p>
            <a:endParaRPr lang="en" sz="2400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 u="sng"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Metamorphism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 Process by which existing rock is changed by heat/pressure or both!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The beginning rock </a:t>
            </a:r>
          </a:p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can be:</a:t>
            </a:r>
          </a:p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-Igneous</a:t>
            </a:r>
          </a:p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-Sedimentary</a:t>
            </a:r>
          </a:p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-Metamorphic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138550" y="83150"/>
            <a:ext cx="8728800" cy="970199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Essential Learning: I can explain metamorphic rocks are created.</a:t>
            </a:r>
          </a:p>
        </p:txBody>
      </p:sp>
      <p:sp>
        <p:nvSpPr>
          <p:cNvPr id="207" name="Shape 207"/>
          <p:cNvSpPr/>
          <p:nvPr/>
        </p:nvSpPr>
        <p:spPr>
          <a:xfrm>
            <a:off x="3664500" y="1128850"/>
            <a:ext cx="5479500" cy="57291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0" y="970200"/>
            <a:ext cx="4079699" cy="5887799"/>
          </a:xfrm>
          <a:prstGeom prst="rect">
            <a:avLst/>
          </a:prstGeom>
          <a:solidFill>
            <a:srgbClr val="00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b="1">
                <a:latin typeface="Comic Sans MS"/>
                <a:ea typeface="Comic Sans MS"/>
                <a:cs typeface="Comic Sans MS"/>
                <a:sym typeface="Comic Sans MS"/>
              </a:rPr>
              <a:t>p.98-99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>
                <a:latin typeface="Comic Sans MS"/>
                <a:ea typeface="Comic Sans MS"/>
                <a:cs typeface="Comic Sans MS"/>
                <a:sym typeface="Comic Sans MS"/>
              </a:rPr>
              <a:t>Recrystallization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 Pressure and heat breaking atoms bonds and minerals recrystallize. 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>
                <a:latin typeface="Comic Sans MS"/>
                <a:ea typeface="Comic Sans MS"/>
                <a:cs typeface="Comic Sans MS"/>
                <a:sym typeface="Comic Sans MS"/>
              </a:rPr>
              <a:t>Metamorphic changes occur in different</a:t>
            </a:r>
            <a:r>
              <a:rPr lang="en" sz="2400" b="1"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 </a:t>
            </a:r>
            <a:r>
              <a:rPr lang="en" sz="2400" b="1">
                <a:latin typeface="Comic Sans MS"/>
                <a:ea typeface="Comic Sans MS"/>
                <a:cs typeface="Comic Sans MS"/>
                <a:sym typeface="Comic Sans MS"/>
              </a:rPr>
              <a:t>areas.</a:t>
            </a:r>
          </a:p>
          <a:p>
            <a:pPr marL="457200" lvl="0" indent="-317500" rtl="0"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Contact Metamorphism- Small areas.</a:t>
            </a:r>
          </a:p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	- Cause Magma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rtl="0"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Regional Metamorphism- Large areas.</a:t>
            </a:r>
          </a:p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	-Cause Plate Movement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138550" y="0"/>
            <a:ext cx="8728800" cy="970199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Essential Learning: I can explain metamorphic rocks are created.</a:t>
            </a:r>
          </a:p>
        </p:txBody>
      </p:sp>
      <p:sp>
        <p:nvSpPr>
          <p:cNvPr id="214" name="Shape 214"/>
          <p:cNvSpPr/>
          <p:nvPr/>
        </p:nvSpPr>
        <p:spPr>
          <a:xfrm>
            <a:off x="4121400" y="4548800"/>
            <a:ext cx="5022600" cy="230919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215" name="Shape 215"/>
          <p:cNvSpPr/>
          <p:nvPr/>
        </p:nvSpPr>
        <p:spPr>
          <a:xfrm>
            <a:off x="4121400" y="1053350"/>
            <a:ext cx="5022600" cy="349544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41700" y="1226300"/>
            <a:ext cx="5652599" cy="5520000"/>
          </a:xfrm>
          <a:prstGeom prst="rect">
            <a:avLst/>
          </a:prstGeom>
          <a:solidFill>
            <a:srgbClr val="00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>
                <a:latin typeface="Comic Sans MS"/>
                <a:ea typeface="Comic Sans MS"/>
                <a:cs typeface="Comic Sans MS"/>
                <a:sym typeface="Comic Sans MS"/>
              </a:rPr>
              <a:t>Metamorphic Rocks develop bands of minerals. p. 100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u="sng"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Foliation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 arrangement of minerals in flat or wavy bands.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spcAft>
                <a:spcPts val="100"/>
              </a:spcAft>
              <a:buNone/>
            </a:pPr>
            <a:r>
              <a:rPr lang="en" sz="2400" u="sng">
                <a:latin typeface="Comic Sans MS"/>
                <a:ea typeface="Comic Sans MS"/>
                <a:cs typeface="Comic Sans MS"/>
                <a:sym typeface="Comic Sans MS"/>
              </a:rPr>
              <a:t>Foliated Rocks: 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when mineral grains </a:t>
            </a:r>
          </a:p>
          <a:p>
            <a:pPr lvl="0" rtl="0">
              <a:lnSpc>
                <a:spcPct val="115000"/>
              </a:lnSpc>
              <a:spcAft>
                <a:spcPts val="10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line-up in parallel bands it is said that it has a "foliated texture".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spcAft>
                <a:spcPts val="100"/>
              </a:spcAft>
              <a:buNone/>
            </a:pPr>
            <a:r>
              <a:rPr lang="en" sz="2400" u="sng">
                <a:latin typeface="Comic Sans MS"/>
                <a:ea typeface="Comic Sans MS"/>
                <a:cs typeface="Comic Sans MS"/>
                <a:sym typeface="Comic Sans MS"/>
              </a:rPr>
              <a:t>Examples: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lvl="0" rtl="0">
              <a:lnSpc>
                <a:spcPct val="115000"/>
              </a:lnSpc>
              <a:spcAft>
                <a:spcPts val="10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slate, phyllite, schist and gneiss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138550" y="83150"/>
            <a:ext cx="8728800" cy="970199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Essential Learning: I can explain metamorphic rocks are created.</a:t>
            </a:r>
          </a:p>
        </p:txBody>
      </p:sp>
      <p:sp>
        <p:nvSpPr>
          <p:cNvPr id="222" name="Shape 222"/>
          <p:cNvSpPr/>
          <p:nvPr/>
        </p:nvSpPr>
        <p:spPr>
          <a:xfrm>
            <a:off x="5694300" y="1053350"/>
            <a:ext cx="3449699" cy="332422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223" name="Shape 223"/>
          <p:cNvSpPr/>
          <p:nvPr/>
        </p:nvSpPr>
        <p:spPr>
          <a:xfrm>
            <a:off x="5694300" y="4377575"/>
            <a:ext cx="3449700" cy="233007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41700" y="1053350"/>
            <a:ext cx="4260299" cy="5684699"/>
          </a:xfrm>
          <a:prstGeom prst="rect">
            <a:avLst/>
          </a:prstGeom>
          <a:solidFill>
            <a:srgbClr val="00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Aft>
                <a:spcPts val="100"/>
              </a:spcAft>
              <a:buNone/>
            </a:pPr>
            <a:r>
              <a:rPr lang="en" sz="2400" u="sng">
                <a:latin typeface="Comic Sans MS"/>
                <a:ea typeface="Comic Sans MS"/>
                <a:cs typeface="Comic Sans MS"/>
                <a:sym typeface="Comic Sans MS"/>
              </a:rPr>
              <a:t>Non-Foliated Metamorphic Rocks: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 a metamorphic rock where no banding occurred. The grains change, grow, and rearrange but don’t form bands.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spcAft>
                <a:spcPts val="10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u="sng">
                <a:latin typeface="Comic Sans MS"/>
                <a:ea typeface="Comic Sans MS"/>
                <a:cs typeface="Comic Sans MS"/>
                <a:sym typeface="Comic Sans MS"/>
              </a:rPr>
              <a:t>Examples: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 quartzite, marble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spcAft>
                <a:spcPts val="10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(Sandstone = quartzite)</a:t>
            </a:r>
          </a:p>
          <a:p>
            <a:pPr lvl="0" rtl="0">
              <a:lnSpc>
                <a:spcPct val="115000"/>
              </a:lnSpc>
              <a:spcAft>
                <a:spcPts val="10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(Limestone = marble)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138550" y="83150"/>
            <a:ext cx="8728800" cy="970199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Essential Learning: I can explain metamorphic rocks are created.</a:t>
            </a:r>
          </a:p>
        </p:txBody>
      </p:sp>
      <p:sp>
        <p:nvSpPr>
          <p:cNvPr id="230" name="Shape 230"/>
          <p:cNvSpPr/>
          <p:nvPr/>
        </p:nvSpPr>
        <p:spPr>
          <a:xfrm>
            <a:off x="4302000" y="1053350"/>
            <a:ext cx="4842000" cy="28098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31" name="Shape 231"/>
          <p:cNvSpPr/>
          <p:nvPr/>
        </p:nvSpPr>
        <p:spPr>
          <a:xfrm>
            <a:off x="4302000" y="3863225"/>
            <a:ext cx="4842000" cy="287482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/>
        </p:nvSpPr>
        <p:spPr>
          <a:xfrm>
            <a:off x="497100" y="0"/>
            <a:ext cx="7961100" cy="1199099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Essential Learning: I can explain what a rock is.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0" y="1199100"/>
            <a:ext cx="4986299" cy="5481300"/>
          </a:xfrm>
          <a:prstGeom prst="rect">
            <a:avLst/>
          </a:prstGeom>
          <a:solidFill>
            <a:srgbClr val="00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/>
              <a:t>p. 75-80</a:t>
            </a:r>
          </a:p>
          <a:p>
            <a:endParaRPr lang="en" sz="2400"/>
          </a:p>
          <a:p>
            <a:pPr lvl="0" rtl="0">
              <a:buNone/>
            </a:pPr>
            <a:r>
              <a:rPr lang="en" sz="3000" u="sng">
                <a:latin typeface="Comic Sans MS"/>
                <a:ea typeface="Comic Sans MS"/>
                <a:cs typeface="Comic Sans MS"/>
                <a:sym typeface="Comic Sans MS"/>
              </a:rPr>
              <a:t>Rock-</a:t>
            </a: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 is a naturally formed solid that is usually made up of one or more types of minerals.</a:t>
            </a:r>
          </a:p>
          <a:p>
            <a:endParaRPr lang="en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 rtl="0"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Three types of rocks:</a:t>
            </a:r>
          </a:p>
          <a:p>
            <a:pPr lvl="0" algn="ctr" rtl="0"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1. Igneous</a:t>
            </a:r>
          </a:p>
          <a:p>
            <a:pPr lvl="0" algn="ctr" rtl="0"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2. Sedimentary</a:t>
            </a:r>
          </a:p>
          <a:p>
            <a:pPr algn="ctr"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3. Metamorphic</a:t>
            </a:r>
          </a:p>
        </p:txBody>
      </p:sp>
      <p:sp>
        <p:nvSpPr>
          <p:cNvPr id="43" name="Shape 43"/>
          <p:cNvSpPr/>
          <p:nvPr/>
        </p:nvSpPr>
        <p:spPr>
          <a:xfrm>
            <a:off x="4986300" y="1199100"/>
            <a:ext cx="3828699" cy="19538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44" name="Shape 44"/>
          <p:cNvSpPr/>
          <p:nvPr/>
        </p:nvSpPr>
        <p:spPr>
          <a:xfrm>
            <a:off x="4986300" y="4797375"/>
            <a:ext cx="3828700" cy="19538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45" name="Shape 45"/>
          <p:cNvSpPr txBox="1"/>
          <p:nvPr/>
        </p:nvSpPr>
        <p:spPr>
          <a:xfrm>
            <a:off x="5059425" y="1330650"/>
            <a:ext cx="511799" cy="36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46" name="Shape 46"/>
          <p:cNvSpPr/>
          <p:nvPr/>
        </p:nvSpPr>
        <p:spPr>
          <a:xfrm>
            <a:off x="4986300" y="3152975"/>
            <a:ext cx="3828699" cy="173902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249450" y="125100"/>
            <a:ext cx="3449699" cy="33242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37" name="Shape 237"/>
          <p:cNvSpPr/>
          <p:nvPr/>
        </p:nvSpPr>
        <p:spPr>
          <a:xfrm>
            <a:off x="4024925" y="3353225"/>
            <a:ext cx="4842000" cy="280987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238" name="Shape 238"/>
          <p:cNvSpPr txBox="1"/>
          <p:nvPr/>
        </p:nvSpPr>
        <p:spPr>
          <a:xfrm>
            <a:off x="4024925" y="125100"/>
            <a:ext cx="4682699" cy="30206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IF you were walking down the streets of Shakopee and you came across these rocks, what could you tell a stranger about them?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How did they form?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401775" y="3699175"/>
            <a:ext cx="3186599" cy="28098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Use foliated and nonfoliated in your response.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One is a gneiss and on is a quartzite.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138550" y="83150"/>
            <a:ext cx="8728800" cy="970199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Essential Learning: I can explain metamorphic rocks are created.</a:t>
            </a:r>
          </a:p>
        </p:txBody>
      </p:sp>
      <p:sp>
        <p:nvSpPr>
          <p:cNvPr id="245" name="Shape 245"/>
          <p:cNvSpPr/>
          <p:nvPr/>
        </p:nvSpPr>
        <p:spPr>
          <a:xfrm>
            <a:off x="0" y="1053350"/>
            <a:ext cx="9144000" cy="580464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41700" y="1226300"/>
            <a:ext cx="9282599" cy="56316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Metamorphic Rock Lab. 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1. Name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2. Texture: Foliated (mineral alignment or Banding) or Nonfoliated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3. Grain Size: Fine, Fine to Medium, Medium to Coarse or Coarse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4. Composition category…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5. Type of Metamorphism: Regional or Contact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6. Comments category...</a:t>
            </a:r>
          </a:p>
          <a:p>
            <a:pPr lvl="0" rtl="0">
              <a:lnSpc>
                <a:spcPct val="115000"/>
              </a:lnSpc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7. Other observations? </a:t>
            </a: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Do this for all 7 samples. Please and thank you.</a:t>
            </a: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138550" y="83150"/>
            <a:ext cx="8728800" cy="970199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Essential Learning: I can explain metamorphic rocks are created.</a:t>
            </a:r>
          </a:p>
        </p:txBody>
      </p:sp>
      <p:sp>
        <p:nvSpPr>
          <p:cNvPr id="252" name="Shape 252"/>
          <p:cNvSpPr/>
          <p:nvPr/>
        </p:nvSpPr>
        <p:spPr>
          <a:xfrm>
            <a:off x="5500325" y="3464050"/>
            <a:ext cx="3449699" cy="33242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/>
        </p:nvSpPr>
        <p:spPr>
          <a:xfrm>
            <a:off x="497100" y="0"/>
            <a:ext cx="7961100" cy="1199099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Essential Learning: I can identify the three different types of rocks.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804250" y="1550000"/>
            <a:ext cx="7589100" cy="183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53" name="Shape 53"/>
          <p:cNvSpPr txBox="1"/>
          <p:nvPr/>
        </p:nvSpPr>
        <p:spPr>
          <a:xfrm>
            <a:off x="250" y="1199100"/>
            <a:ext cx="9144000" cy="5329800"/>
          </a:xfrm>
          <a:prstGeom prst="rect">
            <a:avLst/>
          </a:prstGeom>
          <a:solidFill>
            <a:srgbClr val="00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u="sng">
                <a:latin typeface="Comic Sans MS"/>
                <a:ea typeface="Comic Sans MS"/>
                <a:cs typeface="Comic Sans MS"/>
                <a:sym typeface="Comic Sans MS"/>
              </a:rPr>
              <a:t>Igneous rocks: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 forms when molten rock (magma/lava) cools and becomes solid. 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sz="2400" u="sng">
                <a:latin typeface="Comic Sans MS"/>
                <a:ea typeface="Comic Sans MS"/>
                <a:cs typeface="Comic Sans MS"/>
                <a:sym typeface="Comic Sans MS"/>
              </a:rPr>
              <a:t>Sedimentary rocks: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 forms when pieces of older rocks, plants, and other loose materials get pressed or cemented together.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sz="2400" u="sng">
                <a:latin typeface="Comic Sans MS"/>
                <a:ea typeface="Comic Sans MS"/>
                <a:cs typeface="Comic Sans MS"/>
                <a:sym typeface="Comic Sans MS"/>
              </a:rPr>
              <a:t>Metamorphic rocks: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 formed when heat or pressure causes older rocks to change into new types of rocks.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sz="2400" u="sng">
                <a:latin typeface="Comic Sans MS"/>
                <a:ea typeface="Comic Sans MS"/>
                <a:cs typeface="Comic Sans MS"/>
                <a:sym typeface="Comic Sans MS"/>
              </a:rPr>
              <a:t>Rock Cycle: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 is the set of natural process that form, change, break down, and re-form rocks.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“What’s a Rock?”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497100" y="0"/>
            <a:ext cx="7961100" cy="1199099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Essential Learning: I can identify the three different types of rocks.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804250" y="1550000"/>
            <a:ext cx="7589100" cy="183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60" name="Shape 60"/>
          <p:cNvSpPr txBox="1"/>
          <p:nvPr/>
        </p:nvSpPr>
        <p:spPr>
          <a:xfrm>
            <a:off x="153525" y="1520750"/>
            <a:ext cx="8990399" cy="52566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Goto your lab table. In each of the tubs, try to identify the rock type: Do this for samples 1-7. Write this in your notebook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1. Write the name down of the sample.</a:t>
            </a:r>
          </a:p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2. Do you see crystals or no crystals?</a:t>
            </a:r>
          </a:p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3. Do you see sediment, large or small or no sediment?</a:t>
            </a:r>
          </a:p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4. Do you see fossils?</a:t>
            </a:r>
          </a:p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5. Do you see bands or lines in the sample? Different colors?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6. Do you think it is Igneous, Sedimentary or Metamorphic?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	Why do you think this?</a:t>
            </a: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497100" y="0"/>
            <a:ext cx="7961100" cy="1199099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Essential Learning: I can explain the rock cycle.</a:t>
            </a:r>
          </a:p>
        </p:txBody>
      </p:sp>
      <p:sp>
        <p:nvSpPr>
          <p:cNvPr id="66" name="Shape 66"/>
          <p:cNvSpPr/>
          <p:nvPr/>
        </p:nvSpPr>
        <p:spPr>
          <a:xfrm>
            <a:off x="0" y="1312250"/>
            <a:ext cx="6104799" cy="5483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67" name="Shape 67"/>
          <p:cNvSpPr txBox="1"/>
          <p:nvPr/>
        </p:nvSpPr>
        <p:spPr>
          <a:xfrm>
            <a:off x="0" y="1312250"/>
            <a:ext cx="2368800" cy="548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Rock Cycle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6207250" y="1199100"/>
            <a:ext cx="2936700" cy="56588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gneous rocks</a:t>
            </a: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Sedimentary rocks</a:t>
            </a: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Metamorphic rocks</a:t>
            </a: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Sediment</a:t>
            </a: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Weathering/erosion</a:t>
            </a: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Compaction/cementation</a:t>
            </a: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Magma</a:t>
            </a: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Melting</a:t>
            </a: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Cooling/crystallizing</a:t>
            </a: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Heat and pressure</a:t>
            </a: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3371025" y="1312250"/>
            <a:ext cx="1368299" cy="131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Blue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4519325" y="3162600"/>
            <a:ext cx="1116600" cy="173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Green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3793500" y="5599800"/>
            <a:ext cx="1368299" cy="131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purple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791200" y="4894500"/>
            <a:ext cx="1266900" cy="1086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yellow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612100" y="2047900"/>
            <a:ext cx="1445999" cy="173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Red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497100" y="0"/>
            <a:ext cx="7961100" cy="1199099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Essential Learning: I can explain how the rock cycle works and how it has no end.</a:t>
            </a:r>
          </a:p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P. </a:t>
            </a:r>
            <a:r>
              <a:rPr lang="en" sz="2400"/>
              <a:t>75-80</a:t>
            </a:r>
            <a:r>
              <a:rPr lang="en" sz="800"/>
              <a:t> </a:t>
            </a:r>
          </a:p>
        </p:txBody>
      </p:sp>
      <p:sp>
        <p:nvSpPr>
          <p:cNvPr id="79" name="Shape 79"/>
          <p:cNvSpPr/>
          <p:nvPr/>
        </p:nvSpPr>
        <p:spPr>
          <a:xfrm>
            <a:off x="0" y="1147750"/>
            <a:ext cx="9143999" cy="571024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497100" y="0"/>
            <a:ext cx="7961100" cy="1199099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Essential Learning: </a:t>
            </a:r>
          </a:p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I can identify different rock types.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0" y="1199100"/>
            <a:ext cx="9144000" cy="5658899"/>
          </a:xfrm>
          <a:prstGeom prst="rect">
            <a:avLst/>
          </a:prstGeom>
          <a:solidFill>
            <a:srgbClr val="00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/>
              <a:t>On page 80 answer questions 1-6. Put these in your notebook. You need to finish during class. Focus and get it done.</a:t>
            </a:r>
          </a:p>
          <a:p>
            <a:endParaRPr lang="en" sz="1800"/>
          </a:p>
          <a:p>
            <a:pPr lvl="0" rtl="0">
              <a:buNone/>
            </a:pPr>
            <a:r>
              <a:rPr lang="en" sz="1800"/>
              <a:t>1. How are rocks and minerals different? </a:t>
            </a:r>
          </a:p>
          <a:p>
            <a:endParaRPr lang="en" sz="1800"/>
          </a:p>
          <a:p>
            <a:pPr lvl="0" rtl="0">
              <a:buNone/>
            </a:pPr>
            <a:r>
              <a:rPr lang="en" sz="1800"/>
              <a:t>2. What are the three types of rocks?</a:t>
            </a:r>
          </a:p>
          <a:p>
            <a:endParaRPr lang="en" sz="1800"/>
          </a:p>
          <a:p>
            <a:pPr lvl="0" rtl="0">
              <a:buNone/>
            </a:pPr>
            <a:r>
              <a:rPr lang="en" sz="1800"/>
              <a:t>3. Which rock types are most common within Earth’s crust? Which type is most common at Earth’s surface?</a:t>
            </a:r>
          </a:p>
          <a:p>
            <a:endParaRPr lang="en" sz="1800"/>
          </a:p>
          <a:p>
            <a:pPr lvl="0" rtl="0">
              <a:buNone/>
            </a:pPr>
            <a:r>
              <a:rPr lang="en" sz="1800"/>
              <a:t>4. Why is the set of natural processes by which rocks change into other types of rocks called a cycle?</a:t>
            </a:r>
          </a:p>
          <a:p>
            <a:endParaRPr lang="en" sz="1800"/>
          </a:p>
          <a:p>
            <a:pPr lvl="0" rtl="0">
              <a:buNone/>
            </a:pPr>
            <a:r>
              <a:rPr lang="en" sz="1800"/>
              <a:t>5. Which type of rock would you expect to be common on the floor of a large, deep lake? Why?</a:t>
            </a:r>
          </a:p>
          <a:p>
            <a:endParaRPr lang="en" sz="1800"/>
          </a:p>
          <a:p>
            <a:pPr>
              <a:buNone/>
            </a:pPr>
            <a:r>
              <a:rPr lang="en" sz="1800"/>
              <a:t>6. Draw a diagram showing how an igneous rock could change into a metamorphic rock and how a metamorphic rock could change into a sedimentary rock.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497100" y="0"/>
            <a:ext cx="7961100" cy="1199099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Essential Learning: I can explain how the rock cycle works and how it has no end.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482550" y="1199100"/>
            <a:ext cx="4335599" cy="53664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Aft>
                <a:spcPts val="100"/>
              </a:spcAft>
              <a:buNone/>
            </a:pPr>
            <a:r>
              <a:rPr lang="en" sz="2700">
                <a:solidFill>
                  <a:srgbClr val="FF1E18"/>
                </a:solidFill>
                <a:latin typeface="Comic Sans MS"/>
                <a:ea typeface="Comic Sans MS"/>
                <a:cs typeface="Comic Sans MS"/>
                <a:sym typeface="Comic Sans MS"/>
              </a:rPr>
              <a:t>Crayon Lab</a:t>
            </a:r>
          </a:p>
          <a:p>
            <a:endParaRPr lang="en" sz="2700">
              <a:solidFill>
                <a:srgbClr val="FF1E1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 rtl="0">
              <a:lnSpc>
                <a:spcPct val="115000"/>
              </a:lnSpc>
              <a:spcAft>
                <a:spcPts val="100"/>
              </a:spcAft>
              <a:buNone/>
            </a:pPr>
            <a:r>
              <a:rPr lang="en" sz="2400">
                <a:solidFill>
                  <a:srgbClr val="FF1E18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all of the terms all of these terms in summary.</a:t>
            </a:r>
          </a:p>
          <a:p>
            <a:endParaRPr lang="en" sz="2400">
              <a:solidFill>
                <a:srgbClr val="FF1E1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 rtl="0">
              <a:lnSpc>
                <a:spcPct val="115000"/>
              </a:lnSpc>
              <a:spcAft>
                <a:spcPts val="10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1E18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Explain how your crayon changed from one rock type to another and how the rock cycle can and will continue forever and ever and ever and ever and ever.</a:t>
            </a:r>
          </a:p>
          <a:p>
            <a:endParaRPr lang="en" sz="2400">
              <a:solidFill>
                <a:srgbClr val="FF1E1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>
              <a:solidFill>
                <a:srgbClr val="FF1E1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5117900" y="1199100"/>
            <a:ext cx="3655800" cy="53664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gneous rocks</a:t>
            </a: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Sedimentary rocks</a:t>
            </a: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Metamorphic rocks</a:t>
            </a: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Sediment</a:t>
            </a: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Weathering/erosion</a:t>
            </a: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Compaction/cementation</a:t>
            </a: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Magma</a:t>
            </a: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Melting</a:t>
            </a: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Cooling/crystallizing</a:t>
            </a: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Heat and pressure</a:t>
            </a:r>
          </a:p>
          <a:p>
            <a:endParaRPr lang="en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1556</Words>
  <Application>Microsoft Office PowerPoint</Application>
  <PresentationFormat>On-screen Show (4:3)</PresentationFormat>
  <Paragraphs>298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Erdman,Matthew</dc:creator>
  <cp:lastModifiedBy>Erdman,Matthew</cp:lastModifiedBy>
  <cp:revision>1</cp:revision>
  <dcterms:modified xsi:type="dcterms:W3CDTF">2013-10-07T17:01:45Z</dcterms:modified>
</cp:coreProperties>
</file>